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5" r:id="rId2"/>
    <p:sldId id="256" r:id="rId3"/>
    <p:sldId id="266" r:id="rId4"/>
    <p:sldId id="262" r:id="rId5"/>
    <p:sldId id="258" r:id="rId6"/>
    <p:sldId id="263" r:id="rId7"/>
    <p:sldId id="260" r:id="rId8"/>
    <p:sldId id="259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23052" autoAdjust="0"/>
    <p:restoredTop sz="94656" autoAdjust="0"/>
  </p:normalViewPr>
  <p:slideViewPr>
    <p:cSldViewPr>
      <p:cViewPr>
        <p:scale>
          <a:sx n="66" d="100"/>
          <a:sy n="66" d="100"/>
        </p:scale>
        <p:origin x="-1781" y="-4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2" d="100"/>
          <a:sy n="42" d="100"/>
        </p:scale>
        <p:origin x="-2467" y="-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4872CD-8247-4899-8850-B9A2DA13E091}" type="datetimeFigureOut">
              <a:rPr lang="en-US" smtClean="0"/>
              <a:t>8/6/2020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8C92A2-8FC2-4FB4-A487-7AF109B668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8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C92A2-8FC2-4FB4-A487-7AF109B668A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176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8C92A2-8FC2-4FB4-A487-7AF109B668A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79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Michael Somers</a:t>
            </a:r>
            <a:br>
              <a:rPr lang="en-US" dirty="0" smtClean="0"/>
            </a:br>
            <a:r>
              <a:rPr lang="en-US" dirty="0" smtClean="0"/>
              <a:t>Jamaican </a:t>
            </a:r>
            <a:r>
              <a:rPr lang="en-US" sz="2400" i="1" dirty="0" smtClean="0">
                <a:solidFill>
                  <a:srgbClr val="FF0000"/>
                </a:solidFill>
              </a:rPr>
              <a:t>I am not </a:t>
            </a:r>
            <a:r>
              <a:rPr lang="en-US" sz="2400" i="1" dirty="0">
                <a:solidFill>
                  <a:srgbClr val="FF0000"/>
                </a:solidFill>
              </a:rPr>
              <a:t>A</a:t>
            </a:r>
            <a:r>
              <a:rPr lang="en-US" sz="2400" i="1" dirty="0" smtClean="0">
                <a:solidFill>
                  <a:srgbClr val="FF0000"/>
                </a:solidFill>
              </a:rPr>
              <a:t>frican </a:t>
            </a:r>
            <a:r>
              <a:rPr lang="en-US" sz="2400" i="1" dirty="0">
                <a:solidFill>
                  <a:srgbClr val="FF0000"/>
                </a:solidFill>
              </a:rPr>
              <a:t>A</a:t>
            </a:r>
            <a:r>
              <a:rPr lang="en-US" sz="2400" i="1" dirty="0" smtClean="0">
                <a:solidFill>
                  <a:srgbClr val="FF0000"/>
                </a:solidFill>
              </a:rPr>
              <a:t>merican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" y="4114800"/>
            <a:ext cx="8763000" cy="2514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Origins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Arawaks/Spanish ”</a:t>
            </a:r>
            <a:r>
              <a:rPr lang="en-US" sz="2000" dirty="0">
                <a:solidFill>
                  <a:srgbClr val="00B0F0"/>
                </a:solidFill>
              </a:rPr>
              <a:t>A</a:t>
            </a:r>
            <a:r>
              <a:rPr lang="en-US" sz="2000" dirty="0" smtClean="0">
                <a:solidFill>
                  <a:srgbClr val="00B0F0"/>
                </a:solidFill>
              </a:rPr>
              <a:t>fricans</a:t>
            </a:r>
            <a:r>
              <a:rPr lang="en-US" dirty="0" smtClean="0">
                <a:solidFill>
                  <a:srgbClr val="00B0F0"/>
                </a:solidFill>
              </a:rPr>
              <a:t>”/French/English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‘West Africans’/Indians/Chinese/Germans</a:t>
            </a:r>
          </a:p>
          <a:p>
            <a:endParaRPr lang="en-US" dirty="0">
              <a:solidFill>
                <a:srgbClr val="00B0F0"/>
              </a:solidFill>
            </a:endParaRPr>
          </a:p>
          <a:p>
            <a:r>
              <a:rPr lang="en-US" dirty="0" smtClean="0">
                <a:solidFill>
                  <a:srgbClr val="00B0F0"/>
                </a:solidFill>
              </a:rPr>
              <a:t>1494</a:t>
            </a:r>
            <a:r>
              <a:rPr lang="en-US" sz="2800" dirty="0" smtClean="0">
                <a:solidFill>
                  <a:srgbClr val="FF0000"/>
                </a:solidFill>
              </a:rPr>
              <a:t>Spain </a:t>
            </a:r>
            <a:r>
              <a:rPr lang="en-US" dirty="0" smtClean="0">
                <a:solidFill>
                  <a:srgbClr val="00B0F0"/>
                </a:solidFill>
              </a:rPr>
              <a:t> 1655 </a:t>
            </a:r>
            <a:r>
              <a:rPr lang="en-US" sz="2800" dirty="0" smtClean="0">
                <a:solidFill>
                  <a:srgbClr val="FF0000"/>
                </a:solidFill>
              </a:rPr>
              <a:t>England</a:t>
            </a:r>
            <a:r>
              <a:rPr lang="en-US" dirty="0" smtClean="0">
                <a:solidFill>
                  <a:srgbClr val="00B0F0"/>
                </a:solidFill>
              </a:rPr>
              <a:t> 1694 </a:t>
            </a:r>
            <a:r>
              <a:rPr lang="en-US" sz="2800" dirty="0" smtClean="0">
                <a:solidFill>
                  <a:srgbClr val="FF0000"/>
                </a:solidFill>
              </a:rPr>
              <a:t>French</a:t>
            </a:r>
            <a:r>
              <a:rPr lang="en-US" dirty="0" smtClean="0">
                <a:solidFill>
                  <a:srgbClr val="00B0F0"/>
                </a:solidFill>
              </a:rPr>
              <a:t> 1962 </a:t>
            </a:r>
            <a:r>
              <a:rPr lang="en-US" dirty="0" smtClean="0">
                <a:solidFill>
                  <a:srgbClr val="00B050"/>
                </a:solidFill>
              </a:rPr>
              <a:t>Jamaica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1" y="-28460"/>
            <a:ext cx="510540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51412"/>
            <a:ext cx="4038601" cy="291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625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"/>
            <a:ext cx="9448800" cy="6979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869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-30480"/>
            <a:ext cx="977682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93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41855"/>
            <a:ext cx="7772400" cy="1470025"/>
          </a:xfrm>
        </p:spPr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-609600"/>
            <a:ext cx="48387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95600" y="3048000"/>
            <a:ext cx="6485996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396" y="3048000"/>
            <a:ext cx="5914496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-609600"/>
            <a:ext cx="4736123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609" y="6248400"/>
            <a:ext cx="3877391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72200"/>
            <a:ext cx="5266609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790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4" y="18327"/>
            <a:ext cx="5756476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199" y="0"/>
            <a:ext cx="3352799" cy="354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0789"/>
            <a:ext cx="5804607" cy="3287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580677"/>
            <a:ext cx="3352799" cy="2272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5729287"/>
            <a:ext cx="3352800" cy="225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05200" y="-120996"/>
            <a:ext cx="3714750" cy="385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351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2" y="3197161"/>
            <a:ext cx="3056572" cy="3629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1" y="1"/>
            <a:ext cx="3056572" cy="3197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44" y="3725806"/>
            <a:ext cx="6059456" cy="3132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44" y="1"/>
            <a:ext cx="6059455" cy="371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31030" y="-653917"/>
            <a:ext cx="1628775" cy="24062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31030" y="1752316"/>
            <a:ext cx="4400550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42269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066800"/>
            <a:ext cx="478155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09600"/>
            <a:ext cx="3257550" cy="181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57819"/>
            <a:ext cx="2667000" cy="2500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0"/>
            <a:ext cx="3971925" cy="239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384988"/>
            <a:ext cx="4429125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02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-1447800"/>
            <a:ext cx="6206490" cy="3139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-1264920"/>
            <a:ext cx="4648200" cy="2987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684225"/>
            <a:ext cx="5972175" cy="4724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1684225"/>
            <a:ext cx="4867275" cy="4724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6370524"/>
            <a:ext cx="4882515" cy="4099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6408624"/>
            <a:ext cx="501015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385" y="6370524"/>
            <a:ext cx="8675042" cy="4524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470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-25820"/>
            <a:ext cx="7534275" cy="2370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52700"/>
            <a:ext cx="4797093" cy="1587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048000"/>
            <a:ext cx="4059301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78298"/>
            <a:ext cx="8229600" cy="2679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9275" y="1929"/>
            <a:ext cx="471487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525" y="-502070"/>
            <a:ext cx="43338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578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2087</TotalTime>
  <Words>28</Words>
  <Application>Microsoft Office PowerPoint</Application>
  <PresentationFormat>On-screen Show (4:3)</PresentationFormat>
  <Paragraphs>16</Paragraphs>
  <Slides>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  Michael Somers Jamaican I am not African American</vt:lpstr>
      <vt:lpstr>Home</vt:lpstr>
      <vt:lpstr>Home</vt:lpstr>
      <vt:lpstr>Home</vt:lpstr>
      <vt:lpstr>Home</vt:lpstr>
      <vt:lpstr>People</vt:lpstr>
      <vt:lpstr>Home</vt:lpstr>
      <vt:lpstr>Home</vt:lpstr>
      <vt:lpstr>Home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</dc:title>
  <dc:creator>Michael Somers</dc:creator>
  <cp:lastModifiedBy>Michael Somers</cp:lastModifiedBy>
  <cp:revision>41</cp:revision>
  <dcterms:created xsi:type="dcterms:W3CDTF">2006-08-16T00:00:00Z</dcterms:created>
  <dcterms:modified xsi:type="dcterms:W3CDTF">2020-08-07T12:08:14Z</dcterms:modified>
</cp:coreProperties>
</file>